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8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>
      <p:cViewPr varScale="1">
        <p:scale>
          <a:sx n="105" d="100"/>
          <a:sy n="105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8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470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  <p:sldLayoutId id="214748369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1"/>
          </p:nvPr>
        </p:nvSpPr>
        <p:spPr>
          <a:xfrm>
            <a:off x="-33298" y="5715000"/>
            <a:ext cx="9177298" cy="1039431"/>
          </a:xfrm>
        </p:spPr>
        <p:txBody>
          <a:bodyPr/>
          <a:lstStyle/>
          <a:p>
            <a:r>
              <a:rPr lang="en-US" dirty="0" smtClean="0"/>
              <a:t>NOTES: Current status for each state is based on KFF tracking and analysis of state activity. </a:t>
            </a:r>
            <a:r>
              <a:rPr lang="en-US" b="1" baseline="30000" dirty="0" smtClean="0"/>
              <a:t>◊</a:t>
            </a:r>
            <a:r>
              <a:rPr lang="en-US" dirty="0"/>
              <a:t>Expansion is adopted but not yet implemented in ID</a:t>
            </a:r>
            <a:r>
              <a:rPr lang="en-US" dirty="0" smtClean="0"/>
              <a:t>, </a:t>
            </a:r>
            <a:r>
              <a:rPr lang="en-US" dirty="0"/>
              <a:t>NE, and UT. </a:t>
            </a:r>
            <a:r>
              <a:rPr lang="en-US" dirty="0" smtClean="0"/>
              <a:t>(See link below for additional state-specific notes). </a:t>
            </a:r>
          </a:p>
          <a:p>
            <a:r>
              <a:rPr lang="en-US" sz="1000" dirty="0" smtClean="0">
                <a:latin typeface="+mn-lt"/>
              </a:rPr>
              <a:t>SOURCE: “Status of State Action on the Medicaid Expansion Decision,” KFF State Health Facts, updated </a:t>
            </a:r>
            <a:r>
              <a:rPr lang="en-US" dirty="0" smtClean="0"/>
              <a:t>April </a:t>
            </a:r>
            <a:r>
              <a:rPr lang="en-US" dirty="0" smtClean="0"/>
              <a:t>26</a:t>
            </a:r>
            <a:r>
              <a:rPr lang="en-US" sz="1000" dirty="0" smtClean="0">
                <a:latin typeface="+mn-lt"/>
              </a:rPr>
              <a:t>, </a:t>
            </a:r>
            <a:r>
              <a:rPr lang="en-US" sz="1000" dirty="0" smtClean="0">
                <a:latin typeface="+mn-lt"/>
              </a:rPr>
              <a:t>2019.</a:t>
            </a:r>
          </a:p>
          <a:p>
            <a:r>
              <a:rPr lang="en-US" sz="1000" dirty="0" smtClean="0">
                <a:latin typeface="+mn-lt"/>
                <a:hlinkClick r:id="rId3"/>
              </a:rPr>
              <a:t>https://www.kff.org/health-reform/state-indicator/state-activity-around-expanding-medicaid-under-the-affordable-care-act/ </a:t>
            </a:r>
            <a:endParaRPr lang="en-US" sz="10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086" y="223256"/>
            <a:ext cx="8961120" cy="914400"/>
          </a:xfrm>
        </p:spPr>
        <p:txBody>
          <a:bodyPr/>
          <a:lstStyle/>
          <a:p>
            <a:r>
              <a:rPr lang="en-US" sz="2600" dirty="0" smtClean="0"/>
              <a:t>Status of State Medicaid </a:t>
            </a:r>
            <a:r>
              <a:rPr lang="en-US" sz="2600" dirty="0"/>
              <a:t>Expansion </a:t>
            </a:r>
            <a:r>
              <a:rPr lang="en-US" sz="2600" dirty="0" smtClean="0"/>
              <a:t>Decisions</a:t>
            </a:r>
            <a:endParaRPr lang="en-US" sz="2600" dirty="0">
              <a:latin typeface="+mj-lt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706656" y="1033620"/>
            <a:ext cx="7772400" cy="4300380"/>
            <a:chOff x="928895" y="973956"/>
            <a:chExt cx="7807118" cy="4319588"/>
          </a:xfrm>
        </p:grpSpPr>
        <p:sp>
          <p:nvSpPr>
            <p:cNvPr id="5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6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7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8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9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129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130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1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2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3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0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2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23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127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6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7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8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9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0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1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2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33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34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125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5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6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37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8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9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0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41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2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3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44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117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5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6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7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48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9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0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1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2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3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4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5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6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WY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57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58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59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60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61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VT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62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UT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63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TX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64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TN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65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cs typeface="Times New Roman" charset="0"/>
                </a:rPr>
                <a:t>SD</a:t>
              </a:r>
              <a:endParaRPr lang="en-US" sz="1200" b="1" dirty="0">
                <a:cs typeface="Times New Roman" charset="0"/>
              </a:endParaRPr>
            </a:p>
          </p:txBody>
        </p:sp>
        <p:sp>
          <p:nvSpPr>
            <p:cNvPr id="66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SC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67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RI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68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69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OR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0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OK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71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2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ND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3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74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5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NM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6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NJ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77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78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9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80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81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MO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82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83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MN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84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MI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85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86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87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88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LA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89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KY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90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KS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91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92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IN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93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IL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94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ID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95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HI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96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GA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97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FL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98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  DC 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99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DE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00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CT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01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CO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02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03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04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105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AK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106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AL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07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08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09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0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1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2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3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4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5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6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5949683" y="5571227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38" name="Text Box 135"/>
          <p:cNvSpPr txBox="1">
            <a:spLocks noChangeArrowheads="1"/>
          </p:cNvSpPr>
          <p:nvPr/>
        </p:nvSpPr>
        <p:spPr bwMode="auto">
          <a:xfrm>
            <a:off x="6096186" y="5514201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Not Adopting At </a:t>
            </a:r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his Time (14 States)</a:t>
            </a:r>
            <a:endParaRPr lang="en-US" sz="1200" b="1" dirty="0">
              <a:solidFill>
                <a:srgbClr val="000000"/>
              </a:solidFill>
              <a:cs typeface="Calibri" pitchFamily="34" charset="0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5943600" y="5194012"/>
            <a:ext cx="2761202" cy="292388"/>
            <a:chOff x="4332213" y="5210732"/>
            <a:chExt cx="4192836" cy="292388"/>
          </a:xfrm>
        </p:grpSpPr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42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cs typeface="Calibri" pitchFamily="34" charset="0"/>
                </a:rPr>
                <a:t>Adopted (37 States including DC</a:t>
              </a:r>
              <a:r>
                <a:rPr lang="en-US" sz="1300" b="1" dirty="0" smtClean="0">
                  <a:solidFill>
                    <a:srgbClr val="000000"/>
                  </a:solidFill>
                  <a:cs typeface="Calibri" pitchFamily="34" charset="0"/>
                </a:rPr>
                <a:t>)</a:t>
              </a:r>
              <a:endParaRPr lang="en-US" sz="13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02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10642029-F163-497A-8021-50A010299AAB}" vid="{B5FB8143-CECB-4D5A-BBCF-B2395B4A9890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10642029-F163-497A-8021-50A010299AAB}" vid="{2569EE00-5356-460B-93A2-5D418DB5F29B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10642029-F163-497A-8021-50A010299AAB}" vid="{B572E94D-27C7-452E-8578-9C32BFE02BE6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10642029-F163-497A-8021-50A010299AAB}" vid="{F8A38808-C1F1-483A-BCB6-A03F3A327CB6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10642029-F163-497A-8021-50A010299AAB}" vid="{36386945-81A9-45C0-B363-26CC700E884F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10642029-F163-497A-8021-50A010299AAB}" vid="{3B023C04-F8B5-4D4C-A4DA-0E7E6CEBC9A9}"/>
    </a:ext>
  </a:extLst>
</a:theme>
</file>

<file path=ppt/theme/theme7.xml><?xml version="1.0" encoding="utf-8"?>
<a:theme xmlns:a="http://schemas.openxmlformats.org/drawingml/2006/main" name="Divider Slid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10642029-F163-497A-8021-50A010299AAB}" vid="{473CA237-4678-4506-A001-CAD5526D877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KFF Template 4x3</Template>
  <TotalTime>623</TotalTime>
  <Words>168</Words>
  <Application>Microsoft Office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Calibri</vt:lpstr>
      <vt:lpstr>Meta Offc Pro</vt:lpstr>
      <vt:lpstr>MetaSerif-Book</vt:lpstr>
      <vt:lpstr>Tahoma</vt:lpstr>
      <vt:lpstr>Times New Roman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Status of State Medicaid Expansion Decisions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 of State Medicaid Expansion Decisions</dc:title>
  <dc:creator>Larisa Antonisse</dc:creator>
  <cp:lastModifiedBy>Larisa Antonisse</cp:lastModifiedBy>
  <cp:revision>47</cp:revision>
  <cp:lastPrinted>2018-03-27T18:56:56Z</cp:lastPrinted>
  <dcterms:created xsi:type="dcterms:W3CDTF">2018-04-05T14:20:29Z</dcterms:created>
  <dcterms:modified xsi:type="dcterms:W3CDTF">2019-04-26T20:09:40Z</dcterms:modified>
</cp:coreProperties>
</file>